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D140-6304-48E7-83EC-6F8EA628603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7BB6-2B33-45D9-9D3B-C29CF2A50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8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D140-6304-48E7-83EC-6F8EA628603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7BB6-2B33-45D9-9D3B-C29CF2A50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7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4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2021-03-04T01:09:34Z</dcterms:created>
  <dcterms:modified xsi:type="dcterms:W3CDTF">2021-03-04T01:09:34Z</dcterms:modified>
</cp:coreProperties>
</file>